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8" r:id="rId4"/>
    <p:sldId id="287" r:id="rId5"/>
    <p:sldId id="259" r:id="rId6"/>
    <p:sldId id="283" r:id="rId7"/>
    <p:sldId id="286" r:id="rId8"/>
    <p:sldId id="260" r:id="rId9"/>
    <p:sldId id="277" r:id="rId10"/>
    <p:sldId id="268" r:id="rId11"/>
    <p:sldId id="279" r:id="rId12"/>
    <p:sldId id="282" r:id="rId13"/>
    <p:sldId id="289" r:id="rId14"/>
    <p:sldId id="284" r:id="rId15"/>
    <p:sldId id="288" r:id="rId16"/>
    <p:sldId id="285" r:id="rId17"/>
    <p:sldId id="281" r:id="rId18"/>
    <p:sldId id="280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180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3A08-D3AD-43E6-ACDA-D2E0B9379A50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210F-1D6A-499E-BB3A-73F54DDAE3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3A08-D3AD-43E6-ACDA-D2E0B9379A50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210F-1D6A-499E-BB3A-73F54DDAE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3A08-D3AD-43E6-ACDA-D2E0B9379A50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210F-1D6A-499E-BB3A-73F54DDAE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3A08-D3AD-43E6-ACDA-D2E0B9379A50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210F-1D6A-499E-BB3A-73F54DDAE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3A08-D3AD-43E6-ACDA-D2E0B9379A50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210F-1D6A-499E-BB3A-73F54DDAE3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3A08-D3AD-43E6-ACDA-D2E0B9379A50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210F-1D6A-499E-BB3A-73F54DDAE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3A08-D3AD-43E6-ACDA-D2E0B9379A50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210F-1D6A-499E-BB3A-73F54DDAE3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3A08-D3AD-43E6-ACDA-D2E0B9379A50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210F-1D6A-499E-BB3A-73F54DDAE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3A08-D3AD-43E6-ACDA-D2E0B9379A50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210F-1D6A-499E-BB3A-73F54DDAE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3A08-D3AD-43E6-ACDA-D2E0B9379A50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210F-1D6A-499E-BB3A-73F54DDAE3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3A08-D3AD-43E6-ACDA-D2E0B9379A50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210F-1D6A-499E-BB3A-73F54DDAE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E623A08-D3AD-43E6-ACDA-D2E0B9379A50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AA5210F-1D6A-499E-BB3A-73F54DDAE3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2362200"/>
          </a:xfrm>
        </p:spPr>
        <p:txBody>
          <a:bodyPr/>
          <a:lstStyle/>
          <a:p>
            <a:r>
              <a:rPr lang="en-US" sz="5400" dirty="0" smtClean="0"/>
              <a:t>Bed Bug Eradication</a:t>
            </a:r>
            <a:br>
              <a:rPr lang="en-US" sz="5400" dirty="0" smtClean="0"/>
            </a:br>
            <a:r>
              <a:rPr lang="en-US" sz="1800" dirty="0" smtClean="0"/>
              <a:t>Mike Devaney, COO</a:t>
            </a:r>
            <a:br>
              <a:rPr lang="en-US" sz="1800" dirty="0" smtClean="0"/>
            </a:br>
            <a:r>
              <a:rPr lang="en-US" sz="1800" dirty="0" err="1" smtClean="0">
                <a:solidFill>
                  <a:srgbClr val="FF0000"/>
                </a:solidFill>
              </a:rPr>
              <a:t>rabbit</a:t>
            </a:r>
            <a:r>
              <a:rPr lang="en-US" sz="1800" dirty="0" err="1" smtClean="0"/>
              <a:t>transit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1026" name="Picture 1" descr="Description: cid:image002.png@01CD448E.88D8B2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4045"/>
            <a:ext cx="184785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CIM\100PICS_\DSC_17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b="25303"/>
          <a:stretch/>
        </p:blipFill>
        <p:spPr bwMode="auto">
          <a:xfrm>
            <a:off x="1143000" y="124045"/>
            <a:ext cx="4843676" cy="281960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94047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April 8</a:t>
            </a:r>
            <a:r>
              <a:rPr lang="en-US" sz="16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2015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0" y="1676400"/>
            <a:ext cx="12001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84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73152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rider reported a bed bug, what do we do?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38400"/>
            <a:ext cx="7543800" cy="3429000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Do not ignore complaints or sightings.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Fill out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rabbittransit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Incident report.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Note the following details:</a:t>
            </a:r>
          </a:p>
          <a:p>
            <a:pPr lvl="2">
              <a:lnSpc>
                <a:spcPct val="12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Date, time, and location within the bus of the bed bug incident.</a:t>
            </a:r>
          </a:p>
          <a:p>
            <a:pPr lvl="2">
              <a:lnSpc>
                <a:spcPct val="12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Type of complaint (bite, sighting, or other).</a:t>
            </a:r>
          </a:p>
          <a:p>
            <a:pPr lvl="2">
              <a:lnSpc>
                <a:spcPct val="12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Vehicle #</a:t>
            </a:r>
          </a:p>
          <a:p>
            <a:pPr lvl="2">
              <a:lnSpc>
                <a:spcPct val="12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Route:</a:t>
            </a:r>
          </a:p>
          <a:p>
            <a:pPr lvl="2">
              <a:lnSpc>
                <a:spcPct val="12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Passenger or others involved in incident.</a:t>
            </a:r>
          </a:p>
          <a:p>
            <a:pPr marL="640080" lvl="2" indent="0">
              <a:lnSpc>
                <a:spcPct val="120000"/>
              </a:lnSpc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78" y="1828800"/>
            <a:ext cx="1422400" cy="79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38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cs typeface="Arial" panose="020B0604020202020204" pitchFamily="34" charset="0"/>
              </a:rPr>
              <a:t>r</a:t>
            </a:r>
            <a:r>
              <a:rPr lang="en-US" dirty="0" err="1" smtClean="0">
                <a:cs typeface="Arial" panose="020B0604020202020204" pitchFamily="34" charset="0"/>
              </a:rPr>
              <a:t>abbittransit</a:t>
            </a:r>
            <a:r>
              <a:rPr lang="en-US" dirty="0" smtClean="0">
                <a:cs typeface="Arial" panose="020B0604020202020204" pitchFamily="34" charset="0"/>
              </a:rPr>
              <a:t> response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85800"/>
            <a:ext cx="7162800" cy="3810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Investigate each incident report.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Document treatment for every reported vehicle.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Apply heat internally to elevate temperature to a consistent 120°F for a minimum of 2 hours.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Apply isopropyl alcohol (91%) solution to the seats.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Vacuum unit as per maintenance policy and procedure.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Work with pest removal professionals.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Place traps for future monitoring.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Inspect the vehicle 1-2 weeks after treatment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59" y="3962400"/>
            <a:ext cx="1219200" cy="1219200"/>
          </a:xfrm>
          <a:prstGeom prst="rect">
            <a:avLst/>
          </a:prstGeom>
        </p:spPr>
      </p:pic>
      <p:pic>
        <p:nvPicPr>
          <p:cNvPr id="6146" name="Picture 2" descr="http://wadeswords.files.wordpress.com/2011/03/thermometer.jpg?w=111&amp;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67150"/>
            <a:ext cx="10572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761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Heat kills!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3463">
            <a:off x="921947" y="1180155"/>
            <a:ext cx="3809524" cy="27174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810000"/>
            <a:ext cx="4229100" cy="666750"/>
          </a:xfrm>
          <a:prstGeom prst="rect">
            <a:avLst/>
          </a:prstGeom>
        </p:spPr>
      </p:pic>
      <p:pic>
        <p:nvPicPr>
          <p:cNvPr id="2050" name="Picture 2" descr="https://encrypted-tbn3.gstatic.com/images?q=tbn:ANd9GcRW__BXyMQfGjbFLEwO55ONKdY7DsCPIErrgzSEZOPknbMs4OU9k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380" flipH="1">
            <a:off x="6277248" y="826968"/>
            <a:ext cx="16002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dieuxpest.com/communities/8/000/001/344/668/images/2568918_419x17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19600"/>
            <a:ext cx="39909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081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LTM20 – For Bigger Coaches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4724400" cy="31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3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696200" cy="284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10292"/>
            <a:ext cx="7696200" cy="312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866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smaller vans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077200" cy="32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1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Heating and tracking!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401396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2928787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800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They are showing up everywhere.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5438">
            <a:off x="581864" y="528156"/>
            <a:ext cx="402432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6066">
            <a:off x="2507001" y="1241041"/>
            <a:ext cx="5135084" cy="77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9831">
            <a:off x="3671147" y="2076308"/>
            <a:ext cx="59721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712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14800"/>
            <a:ext cx="6781800" cy="1600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Be Vigilant!  It is a growing problem every where!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48" y="2286000"/>
            <a:ext cx="3200677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17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6781800" cy="1600200"/>
          </a:xfrm>
        </p:spPr>
        <p:txBody>
          <a:bodyPr/>
          <a:lstStyle/>
          <a:p>
            <a:r>
              <a:rPr lang="en-US" dirty="0" smtClean="0"/>
              <a:t>What is a bed bug?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44196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small, flat wingless insect with six legs.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Like a mosquito, feeds on blood from animals or humans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Grow to about 0.2 inches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They can be seen by the naked eye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Live mostly in dark crevices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Nocturnal (feed at night)</a:t>
            </a:r>
          </a:p>
          <a:p>
            <a:endParaRPr lang="en-US" dirty="0"/>
          </a:p>
        </p:txBody>
      </p:sp>
      <p:pic>
        <p:nvPicPr>
          <p:cNvPr id="5" name="Picture 4" descr="Bedbug feeding on human ski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0"/>
            <a:ext cx="2276475" cy="1838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0"/>
            <a:ext cx="4595813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39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19600"/>
            <a:ext cx="7391400" cy="1752600"/>
          </a:xfrm>
        </p:spPr>
        <p:txBody>
          <a:bodyPr/>
          <a:lstStyle/>
          <a:p>
            <a:r>
              <a:rPr lang="en-US" dirty="0" smtClean="0"/>
              <a:t>More about bed bugs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0999"/>
            <a:ext cx="7315200" cy="50101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2537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9992"/>
            <a:ext cx="2998539" cy="399805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78" y="1516310"/>
            <a:ext cx="4775200" cy="3581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57800" y="5181600"/>
            <a:ext cx="203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FLEA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3317" y="5141053"/>
            <a:ext cx="3281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Bed Bug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67749"/>
            <a:ext cx="3657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58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400800" cy="609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Do I have a bed bug bite, now what?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543800" cy="3581400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Don’t panic!  Seek out advice about bed bugs.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If bitten, make sure the bites are from bed bugs and not fleas or other insects.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Bed bug bites may become itchy and present instantly.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Or a bite not appear for 14 days.</a:t>
            </a:r>
          </a:p>
        </p:txBody>
      </p:sp>
      <p:pic>
        <p:nvPicPr>
          <p:cNvPr id="1026" name="Picture 2" descr="http://www.bedbugcertified.com/wp-content/uploads/2010/05/bed-bug-bites-a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428625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webmd.com/dtmcms/live/webmd/consumer_assets/site_images/articles/health_tools/bad_bugs_slideshow/dermet_photo_of_flea_bites_on_l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650" y="3126297"/>
            <a:ext cx="3429000" cy="233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0200" y="5487536"/>
            <a:ext cx="26085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Flea bite</a:t>
            </a:r>
            <a:endParaRPr lang="en-US" sz="36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4492" y="5487536"/>
            <a:ext cx="3467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Bed bug </a:t>
            </a:r>
            <a:r>
              <a:rPr lang="en-US" sz="36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bite</a:t>
            </a:r>
            <a:endParaRPr lang="en-US" sz="36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5131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they hide?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71203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259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I know if we have bed bugs?  Trap them!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832">
            <a:off x="5649235" y="1118560"/>
            <a:ext cx="2514600" cy="33528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4942">
            <a:off x="401949" y="1106902"/>
            <a:ext cx="2706688" cy="337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775981"/>
            <a:ext cx="26289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80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6705600" cy="838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 have bed bugs, now what?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001000" cy="4191000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Again, don’t panic! 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Getting rid of bed bugs is difficult, but not impossible.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First, get rid of the clutter.  Keep a clean and tidy work space to eliminate potential hiding spots.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Limit the amount of items you take to and from work.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Keep personal items like handbags, briefcases, and coats off the floor.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Be proactive and look for signs of bug activity.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Put out a process to track any complaints.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5569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5334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What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else can I do?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a spare set of clothes at work. </a:t>
            </a:r>
          </a:p>
          <a:p>
            <a:r>
              <a:rPr lang="en-US" dirty="0" smtClean="0"/>
              <a:t>Change and put your clothes in a sealable plastic bag.</a:t>
            </a:r>
          </a:p>
          <a:p>
            <a:r>
              <a:rPr lang="en-US" dirty="0" smtClean="0"/>
              <a:t>At home (if you don’t change at work), remove cloths before or immediately upon entering the home.</a:t>
            </a:r>
          </a:p>
          <a:p>
            <a:r>
              <a:rPr lang="en-US" dirty="0" smtClean="0"/>
              <a:t>Wash cloths on the hottest temperature setting.</a:t>
            </a:r>
          </a:p>
          <a:p>
            <a:r>
              <a:rPr lang="en-US" dirty="0" smtClean="0"/>
              <a:t>Dry cloths on high temperatures (120°F) for 30 minutes.</a:t>
            </a:r>
            <a:endParaRPr lang="en-US" dirty="0"/>
          </a:p>
        </p:txBody>
      </p:sp>
      <p:pic>
        <p:nvPicPr>
          <p:cNvPr id="4100" name="Picture 4" descr="Image:Get Rid of Bed Bugs Naturally Step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38600"/>
            <a:ext cx="2438400" cy="194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5073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5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1988</TotalTime>
  <Words>474</Words>
  <Application>Microsoft Office PowerPoint</Application>
  <PresentationFormat>On-screen Show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NewsPrint</vt:lpstr>
      <vt:lpstr>Bed Bug Eradication Mike Devaney, COO rabbittransit </vt:lpstr>
      <vt:lpstr>What is a bed bug?</vt:lpstr>
      <vt:lpstr>More about bed bugs</vt:lpstr>
      <vt:lpstr>PowerPoint Presentation</vt:lpstr>
      <vt:lpstr>Do I have a bed bug bite, now what?</vt:lpstr>
      <vt:lpstr>Where do they hide?</vt:lpstr>
      <vt:lpstr>How do I know if we have bed bugs?  Trap them!</vt:lpstr>
      <vt:lpstr>I have bed bugs, now what?</vt:lpstr>
      <vt:lpstr>PowerPoint Presentation</vt:lpstr>
      <vt:lpstr>A rider reported a bed bug, what do we do?</vt:lpstr>
      <vt:lpstr>rabbittransit response</vt:lpstr>
      <vt:lpstr>Heat kills!</vt:lpstr>
      <vt:lpstr>LTM20 – For Bigger Coaches</vt:lpstr>
      <vt:lpstr>PowerPoint Presentation</vt:lpstr>
      <vt:lpstr>For smaller vans</vt:lpstr>
      <vt:lpstr>Heating and tracking!</vt:lpstr>
      <vt:lpstr>They are showing up everywhere.</vt:lpstr>
      <vt:lpstr>Be Vigilant!  It is a growing problem every where!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Shared-Ride</dc:title>
  <dc:creator>Wade L White</dc:creator>
  <cp:lastModifiedBy>Mike Devaney</cp:lastModifiedBy>
  <cp:revision>66</cp:revision>
  <cp:lastPrinted>2015-03-27T11:42:09Z</cp:lastPrinted>
  <dcterms:created xsi:type="dcterms:W3CDTF">2012-06-10T18:35:44Z</dcterms:created>
  <dcterms:modified xsi:type="dcterms:W3CDTF">2015-03-27T11:51:29Z</dcterms:modified>
</cp:coreProperties>
</file>